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6D204-9C68-A98F-D7DD-3882ECDDCC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BD7048-6013-4588-ADFF-1BCA7E43D3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02AE4-B087-E42E-AE92-BB5F1DA64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E774-345B-4C5C-9DB4-2BE8A949A277}" type="datetimeFigureOut">
              <a:rPr lang="en-IN" smtClean="0"/>
              <a:t>19-06-2023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FDD86-D9E0-37E1-8DBB-BD9A78418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D27F8-4AD8-54D9-855B-9A7964D53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AAF10-A029-499C-805B-65D80D34C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2309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52344-3BD0-1E27-513A-F4D81C689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0A489C-038D-141B-CC14-BCF83E06DC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5C91C9-0B7D-7354-47F9-A2192BBFD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E774-345B-4C5C-9DB4-2BE8A949A277}" type="datetimeFigureOut">
              <a:rPr lang="en-IN" smtClean="0"/>
              <a:t>19-06-2023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3F4DD7-F5B6-AAEA-C6BE-F50DDAAA5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8C9B8-D3A0-3782-0129-30BF4F8C9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AAF10-A029-499C-805B-65D80D34C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76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81E11C-0599-532F-996F-3EC3CC9DAF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40BABC-05B1-206E-8F0D-B2776818C6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E104DA-A911-8368-01F6-FC6251261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E774-345B-4C5C-9DB4-2BE8A949A277}" type="datetimeFigureOut">
              <a:rPr lang="en-IN" smtClean="0"/>
              <a:t>19-06-2023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20C65F-647A-8857-B66C-1AAA66DFA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55E46-1B51-C581-D800-9B524B203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AAF10-A029-499C-805B-65D80D34C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3369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8762E-5B8D-3B01-3890-E50453E21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A50FB-33DD-CBEF-3A11-F7947AAED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7B194B-CB1B-39D6-CC3D-19D0CAD28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E774-345B-4C5C-9DB4-2BE8A949A277}" type="datetimeFigureOut">
              <a:rPr lang="en-IN" smtClean="0"/>
              <a:t>19-06-2023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C2D9F6-B4E0-F490-65CA-B8EC98111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3E90F-9BE7-959F-8D60-7D30CD759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AAF10-A029-499C-805B-65D80D34C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3868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869C8-3AD2-0082-43FF-E9B871CDC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E62877-C42B-CE13-D786-93065689A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243A8D-2072-82F9-2FB0-A968E7534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E774-345B-4C5C-9DB4-2BE8A949A277}" type="datetimeFigureOut">
              <a:rPr lang="en-IN" smtClean="0"/>
              <a:t>19-06-2023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325147-A80D-9163-72F2-8053E568F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CBED0D-60A0-42FD-9370-8653F0CE5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AAF10-A029-499C-805B-65D80D34C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7853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8A24A-FDD6-AB2E-985B-09FFE045A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4D8C4-EF0A-DCF1-C3A1-F990BF8FE8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53ED44-CB59-6AFA-1971-CC869EF012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EEC10-F61A-7D94-8824-4ECA23ACC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E774-345B-4C5C-9DB4-2BE8A949A277}" type="datetimeFigureOut">
              <a:rPr lang="en-IN" smtClean="0"/>
              <a:t>19-06-2023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4B4A9-02CC-03FF-85D6-79499C547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91EA97-5963-174C-48B5-BD50512F1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AAF10-A029-499C-805B-65D80D34C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787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ED2EA-78A5-12A3-E672-AB1859787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BC8D24-360D-C5B4-F964-ABAA4F69A2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6B8208-3946-32F8-A5B6-3622F1E610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A1D178-C24A-D5D2-3CAB-725D1AD3B7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F597DA-36D8-C58D-E16D-ADBCCABD8A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BBA12B-1FA0-ADC9-09B4-61C63CAEB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E774-345B-4C5C-9DB4-2BE8A949A277}" type="datetimeFigureOut">
              <a:rPr lang="en-IN" smtClean="0"/>
              <a:t>19-06-2023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308AF2-74A8-F9B2-762C-B93B6FB6D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EBB5C7-0CF3-D4D9-8004-A002897BD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AAF10-A029-499C-805B-65D80D34C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1059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AA20A-6D37-E505-A5C9-F756D5946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00C9D5-C372-340B-545F-72BB339B3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E774-345B-4C5C-9DB4-2BE8A949A277}" type="datetimeFigureOut">
              <a:rPr lang="en-IN" smtClean="0"/>
              <a:t>19-06-2023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6B56A0-FF69-A152-E576-B254CD87E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F70F0E-7B83-5D02-BE5E-2F5339B4B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AAF10-A029-499C-805B-65D80D34C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9126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9183D2-6C66-5340-3843-9E6AB326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E774-345B-4C5C-9DB4-2BE8A949A277}" type="datetimeFigureOut">
              <a:rPr lang="en-IN" smtClean="0"/>
              <a:t>19-06-2023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47CBCF-08DD-DC97-6BF1-79496D681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6E3466-F98B-1926-A09D-6DEDA0845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AAF10-A029-499C-805B-65D80D34C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0598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509BD-803C-988F-4E86-D5EE3C1EF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EA411-B732-0AFC-D91A-A55D14619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86BB98-9B3A-93AE-2197-89C596D428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E7C90D-3FF8-62DE-A15D-790A9166C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E774-345B-4C5C-9DB4-2BE8A949A277}" type="datetimeFigureOut">
              <a:rPr lang="en-IN" smtClean="0"/>
              <a:t>19-06-2023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750F8E-2ECF-3CCD-E1E5-138AC4703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EC29B1-FA6A-22DF-28E2-50B1C4594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AAF10-A029-499C-805B-65D80D34C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1066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AE1C2-1963-F940-5801-7D6DC589D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31849D-2D00-F073-93BB-7C2242C9C1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49CE23-17EA-24AF-9822-FB334F48C6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E257FF-B61D-23BD-19A8-595416802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E774-345B-4C5C-9DB4-2BE8A949A277}" type="datetimeFigureOut">
              <a:rPr lang="en-IN" smtClean="0"/>
              <a:t>19-06-2023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1FD2C-5E33-B05A-F567-7CBFBBB6C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9B7051-318D-9AE9-92F1-15A24A86D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DAAF10-A029-499C-805B-65D80D34C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5939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5BD424-1687-D016-FB7B-17911953B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91AFBF-A023-FAE8-4489-7188BB3301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B11BB-786C-FD07-C17F-D0EAB5BDF3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64E774-345B-4C5C-9DB4-2BE8A949A277}" type="datetimeFigureOut">
              <a:rPr lang="en-IN" smtClean="0"/>
              <a:t>19-06-2023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5CF21-C3BA-D7B3-9997-13EA55547F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E6841-EDE3-55ED-D35A-5A33CD7182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AAF10-A029-499C-805B-65D80D34C1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4980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FA926-0C1F-4F27-1401-0C4CF8ADF4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2BC24-4823-216B-0CE3-1BF913DDB1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170DB23B-0623-3EE9-9CF4-B609FF7D81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20663"/>
            <a:ext cx="12192000" cy="6415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42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073"/>
    </mc:Choice>
    <mc:Fallback>
      <p:transition spd="slow" advTm="730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0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Manisha Mandal</dc:creator>
  <cp:lastModifiedBy>Manisha Mandal</cp:lastModifiedBy>
  <cp:revision>1</cp:revision>
  <dcterms:created xsi:type="dcterms:W3CDTF">2023-06-19T18:11:33Z</dcterms:created>
  <dcterms:modified xsi:type="dcterms:W3CDTF">2023-06-19T18:14:42Z</dcterms:modified>
</cp:coreProperties>
</file>

<file path=docProps/thumbnail.jpeg>
</file>